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7ACFF"/>
    <a:srgbClr val="046552"/>
    <a:srgbClr val="99CC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026C06-939E-4459-BB55-D5AF0DA49F41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0E766A-DFFA-4A07-BF12-0E9DB73A5A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748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87a38f2d24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g87a38f2d24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18945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74d2e36fc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4" name="Google Shape;374;g74d2e36fc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g74d2e36fc7_0_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358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74d2e36fc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7" name="Google Shape;387;g74d2e36fc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8" name="Google Shape;388;g74d2e36fc7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6352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74d2e36fc7_1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1" name="Google Shape;401;g74d2e36fc7_1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2" name="Google Shape;402;g74d2e36fc7_1_7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106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74d2e36fc7_1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7" name="Google Shape;417;g74d2e36fc7_1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g74d2e36fc7_1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49274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74d2e36fc7_1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33" name="Google Shape;433;g74d2e36fc7_1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g74d2e36fc7_1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83431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74d2e36fc7_1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50" name="Google Shape;450;g74d2e36fc7_1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g74d2e36fc7_1_9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218744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74d2e36fc7_1_1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66" name="Google Shape;466;g74d2e36fc7_1_1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g74d2e36fc7_1_1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17967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26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850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9549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767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4789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30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155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31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2451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67078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268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375F1-383F-4103-A8D1-CD0E3E6525B9}" type="datetimeFigureOut">
              <a:rPr lang="ru-RU" smtClean="0"/>
              <a:t>04.08.2020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73C446-FB28-4A54-81DB-CA5980FCF6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43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9" name="Google Shape;20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30902" y="849739"/>
            <a:ext cx="2638533" cy="469073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07;p33"/>
          <p:cNvSpPr txBox="1">
            <a:spLocks/>
          </p:cNvSpPr>
          <p:nvPr/>
        </p:nvSpPr>
        <p:spPr>
          <a:xfrm>
            <a:off x="727300" y="207171"/>
            <a:ext cx="6520034" cy="316908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chemeClr val="lt1"/>
              </a:buClr>
              <a:buSzPts val="2800"/>
              <a:buFont typeface="Arial"/>
              <a:buNone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Мобильное</a:t>
            </a:r>
            <a:br>
              <a:rPr lang="ru-RU" sz="48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4800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приложение “Образование22”</a:t>
            </a:r>
            <a:endParaRPr lang="ru-RU" sz="4800" dirty="0">
              <a:solidFill>
                <a:srgbClr val="002060"/>
              </a:solidFill>
            </a:endParaRPr>
          </a:p>
        </p:txBody>
      </p:sp>
      <p:sp>
        <p:nvSpPr>
          <p:cNvPr id="8" name="Google Shape;130;p25"/>
          <p:cNvSpPr txBox="1"/>
          <p:nvPr/>
        </p:nvSpPr>
        <p:spPr>
          <a:xfrm>
            <a:off x="727300" y="4766957"/>
            <a:ext cx="7303893" cy="77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</a:t>
            </a:r>
            <a:r>
              <a:rPr lang="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КАУО </a:t>
            </a:r>
            <a:r>
              <a:rPr lang="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“Алтайский институт цифровых технологий и оценки качества образования”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131;p25"/>
          <p:cNvSpPr txBox="1"/>
          <p:nvPr/>
        </p:nvSpPr>
        <p:spPr>
          <a:xfrm>
            <a:off x="727300" y="3297642"/>
            <a:ext cx="4121369" cy="1212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lang="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Рязанов </a:t>
            </a:r>
            <a:endParaRPr lang="ru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None/>
            </a:pPr>
            <a:r>
              <a:rPr lang="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Михаил </a:t>
            </a:r>
            <a:r>
              <a:rPr lang="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Анатольевич</a:t>
            </a:r>
            <a:endParaRPr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7897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0" name="Google Shape;380;p44"/>
          <p:cNvPicPr preferRelativeResize="0"/>
          <p:nvPr/>
        </p:nvPicPr>
        <p:blipFill rotWithShape="1">
          <a:blip r:embed="rId3">
            <a:alphaModFix/>
          </a:blip>
          <a:srcRect l="6806" t="8805" r="7253" b="21361"/>
          <a:stretch/>
        </p:blipFill>
        <p:spPr>
          <a:xfrm>
            <a:off x="3075276" y="2300768"/>
            <a:ext cx="2769133" cy="400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p44"/>
          <p:cNvPicPr preferRelativeResize="0"/>
          <p:nvPr/>
        </p:nvPicPr>
        <p:blipFill rotWithShape="1">
          <a:blip r:embed="rId4">
            <a:alphaModFix/>
          </a:blip>
          <a:srcRect l="7442" t="8805" r="11657" b="21361"/>
          <a:stretch/>
        </p:blipFill>
        <p:spPr>
          <a:xfrm>
            <a:off x="5910592" y="2300801"/>
            <a:ext cx="2606900" cy="400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2" name="Google Shape;382;p44"/>
          <p:cNvPicPr preferRelativeResize="0"/>
          <p:nvPr/>
        </p:nvPicPr>
        <p:blipFill rotWithShape="1">
          <a:blip r:embed="rId5">
            <a:alphaModFix/>
          </a:blip>
          <a:srcRect l="9752" t="8805" r="6319" b="21361"/>
          <a:stretch/>
        </p:blipFill>
        <p:spPr>
          <a:xfrm>
            <a:off x="8583642" y="2300801"/>
            <a:ext cx="2704267" cy="400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3" name="Google Shape;383;p4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9600" y="2300768"/>
            <a:ext cx="1705433" cy="568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9585" y="4131716"/>
            <a:ext cx="1705448" cy="50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577" y="2864866"/>
            <a:ext cx="1224000" cy="12240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0308" y="4639716"/>
            <a:ext cx="1350537" cy="1260000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Google Shape;390;p45"/>
          <p:cNvSpPr txBox="1"/>
          <p:nvPr/>
        </p:nvSpPr>
        <p:spPr>
          <a:xfrm>
            <a:off x="749585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Google Shape;208;p33"/>
          <p:cNvSpPr txBox="1"/>
          <p:nvPr/>
        </p:nvSpPr>
        <p:spPr>
          <a:xfrm>
            <a:off x="2751826" y="1080047"/>
            <a:ext cx="9204386" cy="10316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33" rIns="121900" bIns="60933" anchor="t" anchorCtr="0">
            <a:no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ru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Единая </a:t>
            </a:r>
            <a:r>
              <a:rPr lang="ru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точка доступа ко всем информационным ресурсам системы образования Алтайского края, а также площадка для обсуждения насущных проблем. </a:t>
            </a:r>
            <a:endParaRPr lang="ru" dirty="0" smtClean="0">
              <a:solidFill>
                <a:schemeClr val="dk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Clr>
                <a:schemeClr val="dk1"/>
              </a:buClr>
              <a:buSzPts val="1600"/>
            </a:pPr>
            <a:r>
              <a:rPr lang="ru" dirty="0" smtClean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" dirty="0">
                <a:solidFill>
                  <a:schemeClr val="dk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узнают самые свежие новости, задают вопросы и получают ответы.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89" indent="-321725" algn="ctr">
              <a:spcBef>
                <a:spcPts val="427"/>
              </a:spcBef>
              <a:buClr>
                <a:schemeClr val="dk1"/>
              </a:buClr>
              <a:buSzPts val="1600"/>
            </a:pPr>
            <a:endParaRPr dirty="0">
              <a:solidFill>
                <a:schemeClr val="dk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9403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0" y="891019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91" name="Google Shape;391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34042" y="1597165"/>
            <a:ext cx="2754729" cy="4574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22425" y="1597166"/>
            <a:ext cx="2754729" cy="4574365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45"/>
          <p:cNvSpPr txBox="1"/>
          <p:nvPr/>
        </p:nvSpPr>
        <p:spPr>
          <a:xfrm>
            <a:off x="749600" y="998841"/>
            <a:ext cx="36264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ru" sz="2800" dirty="0">
                <a:solidFill>
                  <a:srgbClr val="046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Быстрые ссылки</a:t>
            </a:r>
            <a:endParaRPr sz="2800" dirty="0">
              <a:solidFill>
                <a:srgbClr val="046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4" name="Google Shape;394;p45"/>
          <p:cNvSpPr txBox="1">
            <a:spLocks noGrp="1"/>
          </p:cNvSpPr>
          <p:nvPr>
            <p:ph type="body" idx="1"/>
          </p:nvPr>
        </p:nvSpPr>
        <p:spPr>
          <a:xfrm>
            <a:off x="591594" y="2270396"/>
            <a:ext cx="42692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609585" indent="-440256" algn="just">
              <a:lnSpc>
                <a:spcPct val="150000"/>
              </a:lnSpc>
              <a:spcBef>
                <a:spcPts val="0"/>
              </a:spcBef>
              <a:buClr>
                <a:srgbClr val="046552"/>
              </a:buClr>
              <a:buSzPct val="100000"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электронный журнал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45"/>
          <p:cNvSpPr txBox="1">
            <a:spLocks noGrp="1"/>
          </p:cNvSpPr>
          <p:nvPr>
            <p:ph type="body" idx="1"/>
          </p:nvPr>
        </p:nvSpPr>
        <p:spPr>
          <a:xfrm>
            <a:off x="568343" y="2969066"/>
            <a:ext cx="42692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609585" indent="-440256" algn="just">
              <a:lnSpc>
                <a:spcPct val="150000"/>
              </a:lnSpc>
              <a:spcBef>
                <a:spcPts val="0"/>
              </a:spcBef>
              <a:buClr>
                <a:srgbClr val="046552"/>
              </a:buClr>
              <a:buSzPct val="100000"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сайт горячей линии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p45"/>
          <p:cNvSpPr txBox="1">
            <a:spLocks noGrp="1"/>
          </p:cNvSpPr>
          <p:nvPr>
            <p:ph type="body" idx="1"/>
          </p:nvPr>
        </p:nvSpPr>
        <p:spPr>
          <a:xfrm>
            <a:off x="568343" y="3884348"/>
            <a:ext cx="4269200" cy="89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609585" indent="-440256">
              <a:lnSpc>
                <a:spcPct val="100000"/>
              </a:lnSpc>
              <a:spcBef>
                <a:spcPts val="0"/>
              </a:spcBef>
              <a:buClr>
                <a:srgbClr val="046552"/>
              </a:buClr>
              <a:buSzPct val="100000"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портал образовательных </a:t>
            </a:r>
            <a:r>
              <a:rPr lang="ru" sz="21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услуг и др.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p45"/>
          <p:cNvSpPr txBox="1">
            <a:spLocks noGrp="1"/>
          </p:cNvSpPr>
          <p:nvPr>
            <p:ph type="body" idx="1"/>
          </p:nvPr>
        </p:nvSpPr>
        <p:spPr>
          <a:xfrm>
            <a:off x="749600" y="5403531"/>
            <a:ext cx="3371600" cy="76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Ссылки настраиваются по мере необходимости.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236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-схема: документ 15"/>
          <p:cNvSpPr/>
          <p:nvPr/>
        </p:nvSpPr>
        <p:spPr>
          <a:xfrm>
            <a:off x="0" y="878700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5" name="Google Shape;405;p46"/>
          <p:cNvSpPr txBox="1">
            <a:spLocks noGrp="1"/>
          </p:cNvSpPr>
          <p:nvPr>
            <p:ph type="body" idx="1"/>
          </p:nvPr>
        </p:nvSpPr>
        <p:spPr>
          <a:xfrm>
            <a:off x="777685" y="1053327"/>
            <a:ext cx="46604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" dirty="0">
                <a:solidFill>
                  <a:srgbClr val="046552"/>
                </a:solidFill>
                <a:latin typeface="Arial"/>
                <a:ea typeface="Arial"/>
                <a:cs typeface="Arial"/>
                <a:sym typeface="Arial"/>
              </a:rPr>
              <a:t>Регистрация организаций</a:t>
            </a:r>
            <a:endParaRPr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46"/>
          <p:cNvSpPr txBox="1">
            <a:spLocks noGrp="1"/>
          </p:cNvSpPr>
          <p:nvPr>
            <p:ph type="body" idx="1"/>
          </p:nvPr>
        </p:nvSpPr>
        <p:spPr>
          <a:xfrm>
            <a:off x="1607625" y="3153462"/>
            <a:ext cx="36912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указывают основную информацию (адрес, сайт, телефон, описание)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46"/>
          <p:cNvSpPr txBox="1">
            <a:spLocks noGrp="1"/>
          </p:cNvSpPr>
          <p:nvPr>
            <p:ph type="body" idx="1"/>
          </p:nvPr>
        </p:nvSpPr>
        <p:spPr>
          <a:xfrm>
            <a:off x="1607625" y="5364063"/>
            <a:ext cx="3644000" cy="37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добавляют сотрудников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08" name="Google Shape;40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69947" y="1400983"/>
            <a:ext cx="2551205" cy="4677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90404" y="1400984"/>
            <a:ext cx="2549603" cy="4677331"/>
          </a:xfrm>
          <a:prstGeom prst="rect">
            <a:avLst/>
          </a:prstGeom>
          <a:noFill/>
          <a:ln>
            <a:noFill/>
          </a:ln>
        </p:spPr>
      </p:pic>
      <p:sp>
        <p:nvSpPr>
          <p:cNvPr id="410" name="Google Shape;410;p46"/>
          <p:cNvSpPr txBox="1">
            <a:spLocks noGrp="1"/>
          </p:cNvSpPr>
          <p:nvPr>
            <p:ph type="body" idx="1"/>
          </p:nvPr>
        </p:nvSpPr>
        <p:spPr>
          <a:xfrm>
            <a:off x="1607625" y="4344962"/>
            <a:ext cx="3644000" cy="684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создают и модерируют сообщества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46"/>
          <p:cNvSpPr/>
          <p:nvPr/>
        </p:nvSpPr>
        <p:spPr>
          <a:xfrm>
            <a:off x="749567" y="3351861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1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2" name="Google Shape;412;p46"/>
          <p:cNvSpPr/>
          <p:nvPr/>
        </p:nvSpPr>
        <p:spPr>
          <a:xfrm>
            <a:off x="749567" y="4373562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2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3" name="Google Shape;413;p46"/>
          <p:cNvSpPr/>
          <p:nvPr/>
        </p:nvSpPr>
        <p:spPr>
          <a:xfrm>
            <a:off x="749567" y="5237263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3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14" name="Google Shape;414;p46"/>
          <p:cNvSpPr txBox="1">
            <a:spLocks noGrp="1"/>
          </p:cNvSpPr>
          <p:nvPr>
            <p:ph type="body" idx="1"/>
          </p:nvPr>
        </p:nvSpPr>
        <p:spPr>
          <a:xfrm>
            <a:off x="803845" y="2318712"/>
            <a:ext cx="4660400" cy="750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Все школы края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одном приложении: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89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Блок-схема: документ 15"/>
          <p:cNvSpPr/>
          <p:nvPr/>
        </p:nvSpPr>
        <p:spPr>
          <a:xfrm>
            <a:off x="0" y="891019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1" name="Google Shape;421;p47"/>
          <p:cNvSpPr txBox="1"/>
          <p:nvPr/>
        </p:nvSpPr>
        <p:spPr>
          <a:xfrm>
            <a:off x="749600" y="1010598"/>
            <a:ext cx="29324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pPr>
              <a:buSzPts val="1100"/>
            </a:pPr>
            <a:r>
              <a:rPr lang="ru" sz="2800" dirty="0" smtClean="0">
                <a:solidFill>
                  <a:srgbClr val="046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Сообщества</a:t>
            </a:r>
            <a:endParaRPr sz="2800" dirty="0">
              <a:solidFill>
                <a:srgbClr val="046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2" name="Google Shape;422;p47"/>
          <p:cNvSpPr txBox="1">
            <a:spLocks noGrp="1"/>
          </p:cNvSpPr>
          <p:nvPr>
            <p:ph type="body" idx="1"/>
          </p:nvPr>
        </p:nvSpPr>
        <p:spPr>
          <a:xfrm>
            <a:off x="1804088" y="2831642"/>
            <a:ext cx="2086549" cy="112117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публикуют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новостной контент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3" name="Google Shape;42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60533" y="1753952"/>
            <a:ext cx="2668000" cy="4623399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47"/>
          <p:cNvSpPr/>
          <p:nvPr/>
        </p:nvSpPr>
        <p:spPr>
          <a:xfrm>
            <a:off x="706464" y="3142230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1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25" name="Google Shape;425;p47"/>
          <p:cNvSpPr/>
          <p:nvPr/>
        </p:nvSpPr>
        <p:spPr>
          <a:xfrm>
            <a:off x="710224" y="4507883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2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426" name="Google Shape;426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4211" y="1753952"/>
            <a:ext cx="3220047" cy="4131381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47"/>
          <p:cNvSpPr txBox="1">
            <a:spLocks noGrp="1"/>
          </p:cNvSpPr>
          <p:nvPr>
            <p:ph type="body" idx="1"/>
          </p:nvPr>
        </p:nvSpPr>
        <p:spPr>
          <a:xfrm>
            <a:off x="1804088" y="4409283"/>
            <a:ext cx="3034693" cy="697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приглашают </a:t>
            </a: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мероприятия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47"/>
          <p:cNvSpPr txBox="1">
            <a:spLocks noGrp="1"/>
          </p:cNvSpPr>
          <p:nvPr>
            <p:ph type="body" idx="1"/>
          </p:nvPr>
        </p:nvSpPr>
        <p:spPr>
          <a:xfrm>
            <a:off x="1804088" y="5344052"/>
            <a:ext cx="2751200" cy="4377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ведут </a:t>
            </a: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переписку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7"/>
          <p:cNvSpPr/>
          <p:nvPr/>
        </p:nvSpPr>
        <p:spPr>
          <a:xfrm>
            <a:off x="706464" y="531294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3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30" name="Google Shape;430;p47"/>
          <p:cNvSpPr/>
          <p:nvPr/>
        </p:nvSpPr>
        <p:spPr>
          <a:xfrm rot="10800000">
            <a:off x="4846237" y="2395242"/>
            <a:ext cx="247600" cy="2128632"/>
          </a:xfrm>
          <a:prstGeom prst="rightBrace">
            <a:avLst>
              <a:gd name="adj1" fmla="val 64333"/>
              <a:gd name="adj2" fmla="val 48512"/>
            </a:avLst>
          </a:prstGeom>
          <a:noFill/>
          <a:ln w="19050" cap="flat" cmpd="sng">
            <a:solidFill>
              <a:srgbClr val="3B873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highlight>
                <a:srgbClr val="38761D"/>
              </a:highlight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8567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Блок-схема: документ 13"/>
          <p:cNvSpPr/>
          <p:nvPr/>
        </p:nvSpPr>
        <p:spPr>
          <a:xfrm>
            <a:off x="0" y="891019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7" name="Google Shape;437;p48"/>
          <p:cNvSpPr txBox="1">
            <a:spLocks noGrp="1"/>
          </p:cNvSpPr>
          <p:nvPr>
            <p:ph type="body" idx="1"/>
          </p:nvPr>
        </p:nvSpPr>
        <p:spPr>
          <a:xfrm>
            <a:off x="749600" y="925390"/>
            <a:ext cx="3731600" cy="52901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" dirty="0">
                <a:solidFill>
                  <a:srgbClr val="046552"/>
                </a:solidFill>
                <a:latin typeface="Arial"/>
                <a:ea typeface="Arial"/>
                <a:cs typeface="Arial"/>
                <a:sym typeface="Arial"/>
              </a:rPr>
              <a:t>Новостная лента</a:t>
            </a: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48"/>
          <p:cNvSpPr txBox="1">
            <a:spLocks noGrp="1"/>
          </p:cNvSpPr>
          <p:nvPr>
            <p:ph type="body" idx="1"/>
          </p:nvPr>
        </p:nvSpPr>
        <p:spPr>
          <a:xfrm>
            <a:off x="1432648" y="3331801"/>
            <a:ext cx="35500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читай новости</a:t>
            </a:r>
            <a:endParaRPr sz="21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p48"/>
          <p:cNvSpPr txBox="1">
            <a:spLocks noGrp="1"/>
          </p:cNvSpPr>
          <p:nvPr>
            <p:ph type="body" idx="1"/>
          </p:nvPr>
        </p:nvSpPr>
        <p:spPr>
          <a:xfrm>
            <a:off x="1432648" y="4074385"/>
            <a:ext cx="37316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" sz="21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комментируй новости</a:t>
            </a:r>
            <a:endParaRPr sz="21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0" name="Google Shape;440;p48"/>
          <p:cNvSpPr txBox="1">
            <a:spLocks noGrp="1"/>
          </p:cNvSpPr>
          <p:nvPr>
            <p:ph type="body" idx="1"/>
          </p:nvPr>
        </p:nvSpPr>
        <p:spPr>
          <a:xfrm>
            <a:off x="1432648" y="4802967"/>
            <a:ext cx="35500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предлагай свои новости</a:t>
            </a:r>
            <a:endParaRPr sz="21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48"/>
          <p:cNvSpPr txBox="1">
            <a:spLocks noGrp="1"/>
          </p:cNvSpPr>
          <p:nvPr>
            <p:ph type="body" idx="1"/>
          </p:nvPr>
        </p:nvSpPr>
        <p:spPr>
          <a:xfrm>
            <a:off x="1432648" y="2382001"/>
            <a:ext cx="3731600" cy="69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вступай в сообщества, подписывайся на новости</a:t>
            </a:r>
            <a:endParaRPr sz="2133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2" name="Google Shape;44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56493" y="1735903"/>
            <a:ext cx="2664535" cy="46489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43" name="Google Shape;443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64099" y="1721290"/>
            <a:ext cx="2578301" cy="4648967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8"/>
          <p:cNvSpPr/>
          <p:nvPr/>
        </p:nvSpPr>
        <p:spPr>
          <a:xfrm>
            <a:off x="749600" y="247858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1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5" name="Google Shape;445;p48"/>
          <p:cNvSpPr/>
          <p:nvPr/>
        </p:nvSpPr>
        <p:spPr>
          <a:xfrm>
            <a:off x="749600" y="331778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2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6" name="Google Shape;446;p48"/>
          <p:cNvSpPr/>
          <p:nvPr/>
        </p:nvSpPr>
        <p:spPr>
          <a:xfrm>
            <a:off x="749617" y="406038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3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47" name="Google Shape;447;p48"/>
          <p:cNvSpPr/>
          <p:nvPr/>
        </p:nvSpPr>
        <p:spPr>
          <a:xfrm>
            <a:off x="749617" y="478898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4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8388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Блок-схема: документ 12"/>
          <p:cNvSpPr/>
          <p:nvPr/>
        </p:nvSpPr>
        <p:spPr>
          <a:xfrm>
            <a:off x="0" y="891019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4" name="Google Shape;454;p49"/>
          <p:cNvSpPr txBox="1"/>
          <p:nvPr/>
        </p:nvSpPr>
        <p:spPr>
          <a:xfrm>
            <a:off x="796067" y="1007847"/>
            <a:ext cx="26940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pPr>
              <a:buSzPts val="1100"/>
            </a:pPr>
            <a:r>
              <a:rPr lang="ru" sz="2800" dirty="0">
                <a:solidFill>
                  <a:srgbClr val="046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профиль</a:t>
            </a:r>
            <a:endParaRPr sz="2800" dirty="0">
              <a:solidFill>
                <a:srgbClr val="046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5" name="Google Shape;455;p49"/>
          <p:cNvSpPr txBox="1">
            <a:spLocks noGrp="1"/>
          </p:cNvSpPr>
          <p:nvPr>
            <p:ph type="body" idx="1"/>
          </p:nvPr>
        </p:nvSpPr>
        <p:spPr>
          <a:xfrm>
            <a:off x="1579556" y="3587867"/>
            <a:ext cx="24200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расскажи о себе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6" name="Google Shape;456;p49"/>
          <p:cNvSpPr txBox="1">
            <a:spLocks noGrp="1"/>
          </p:cNvSpPr>
          <p:nvPr>
            <p:ph type="body" idx="1"/>
          </p:nvPr>
        </p:nvSpPr>
        <p:spPr>
          <a:xfrm>
            <a:off x="1591802" y="2612313"/>
            <a:ext cx="2146400" cy="472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добавь друзей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49"/>
          <p:cNvSpPr txBox="1">
            <a:spLocks noGrp="1"/>
          </p:cNvSpPr>
          <p:nvPr>
            <p:ph type="body" idx="1"/>
          </p:nvPr>
        </p:nvSpPr>
        <p:spPr>
          <a:xfrm>
            <a:off x="1579556" y="4517267"/>
            <a:ext cx="2925821" cy="693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укажи место работы, учебы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58" name="Google Shape;458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4245" y="1753948"/>
            <a:ext cx="2727795" cy="466003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667771" y="1779559"/>
            <a:ext cx="2918713" cy="4660031"/>
          </a:xfrm>
          <a:prstGeom prst="rect">
            <a:avLst/>
          </a:prstGeom>
          <a:noFill/>
          <a:ln>
            <a:noFill/>
          </a:ln>
        </p:spPr>
      </p:pic>
      <p:sp>
        <p:nvSpPr>
          <p:cNvPr id="460" name="Google Shape;460;p49"/>
          <p:cNvSpPr/>
          <p:nvPr/>
        </p:nvSpPr>
        <p:spPr>
          <a:xfrm>
            <a:off x="761846" y="2598313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1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1" name="Google Shape;461;p49"/>
          <p:cNvSpPr/>
          <p:nvPr/>
        </p:nvSpPr>
        <p:spPr>
          <a:xfrm>
            <a:off x="749600" y="357386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2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2" name="Google Shape;462;p49"/>
          <p:cNvSpPr/>
          <p:nvPr/>
        </p:nvSpPr>
        <p:spPr>
          <a:xfrm>
            <a:off x="749600" y="4613867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3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3" name="Google Shape;463;p49"/>
          <p:cNvSpPr/>
          <p:nvPr/>
        </p:nvSpPr>
        <p:spPr>
          <a:xfrm rot="10800000">
            <a:off x="4827185" y="4191867"/>
            <a:ext cx="247600" cy="1650800"/>
          </a:xfrm>
          <a:prstGeom prst="rightBrace">
            <a:avLst>
              <a:gd name="adj1" fmla="val 64333"/>
              <a:gd name="adj2" fmla="val 48512"/>
            </a:avLst>
          </a:prstGeom>
          <a:noFill/>
          <a:ln w="19050" cap="flat" cmpd="sng">
            <a:solidFill>
              <a:srgbClr val="3B8737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endParaRPr sz="1867">
              <a:solidFill>
                <a:schemeClr val="dk1"/>
              </a:solidFill>
              <a:highlight>
                <a:srgbClr val="38761D"/>
              </a:highlight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234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Блок-схема: документ 21"/>
          <p:cNvSpPr/>
          <p:nvPr/>
        </p:nvSpPr>
        <p:spPr>
          <a:xfrm>
            <a:off x="0" y="889050"/>
            <a:ext cx="5464245" cy="862933"/>
          </a:xfrm>
          <a:prstGeom prst="flowChartDocumen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0" name="Google Shape;470;p50"/>
          <p:cNvSpPr txBox="1"/>
          <p:nvPr/>
        </p:nvSpPr>
        <p:spPr>
          <a:xfrm>
            <a:off x="749600" y="1026731"/>
            <a:ext cx="372328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pPr>
              <a:buSzPts val="1100"/>
            </a:pPr>
            <a:r>
              <a:rPr lang="ru" sz="2800" dirty="0">
                <a:solidFill>
                  <a:srgbClr val="04655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Общение в сети</a:t>
            </a:r>
            <a:endParaRPr sz="2800" dirty="0">
              <a:solidFill>
                <a:srgbClr val="04655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1" name="Google Shape;471;p50"/>
          <p:cNvSpPr txBox="1">
            <a:spLocks noGrp="1"/>
          </p:cNvSpPr>
          <p:nvPr>
            <p:ph type="body" idx="1"/>
          </p:nvPr>
        </p:nvSpPr>
        <p:spPr>
          <a:xfrm>
            <a:off x="4333001" y="3412864"/>
            <a:ext cx="3995600" cy="103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задай вопрос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модератору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сообщества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50"/>
          <p:cNvSpPr txBox="1">
            <a:spLocks noGrp="1"/>
          </p:cNvSpPr>
          <p:nvPr>
            <p:ph type="body" idx="1"/>
          </p:nvPr>
        </p:nvSpPr>
        <p:spPr>
          <a:xfrm>
            <a:off x="4333001" y="4992967"/>
            <a:ext cx="3995600" cy="10336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включай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мероприятия сообществ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 свой календарь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p50"/>
          <p:cNvSpPr txBox="1">
            <a:spLocks noGrp="1"/>
          </p:cNvSpPr>
          <p:nvPr>
            <p:ph type="body" idx="1"/>
          </p:nvPr>
        </p:nvSpPr>
        <p:spPr>
          <a:xfrm>
            <a:off x="4303468" y="2045234"/>
            <a:ext cx="4025200" cy="768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0" rIns="121900" bIns="60933" rtlCol="0" anchor="t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общайся 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" sz="2133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 </a:t>
            </a:r>
            <a:r>
              <a:rPr lang="ru" sz="2133" dirty="0">
                <a:latin typeface="Arial"/>
                <a:ea typeface="Arial"/>
                <a:cs typeface="Arial"/>
                <a:sym typeface="Arial"/>
              </a:rPr>
              <a:t>участниками сети</a:t>
            </a:r>
            <a:endParaRPr sz="2133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50"/>
          <p:cNvSpPr/>
          <p:nvPr/>
        </p:nvSpPr>
        <p:spPr>
          <a:xfrm>
            <a:off x="746796" y="2045234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 dirty="0">
                <a:solidFill>
                  <a:srgbClr val="046552"/>
                </a:solidFill>
              </a:rPr>
              <a:t>1</a:t>
            </a:r>
            <a:endParaRPr sz="3200" dirty="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5" name="Google Shape;475;p50"/>
          <p:cNvSpPr/>
          <p:nvPr/>
        </p:nvSpPr>
        <p:spPr>
          <a:xfrm>
            <a:off x="746796" y="3544234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2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6" name="Google Shape;476;p50"/>
          <p:cNvSpPr/>
          <p:nvPr/>
        </p:nvSpPr>
        <p:spPr>
          <a:xfrm>
            <a:off x="746796" y="5072885"/>
            <a:ext cx="500000" cy="500000"/>
          </a:xfrm>
          <a:prstGeom prst="donut">
            <a:avLst>
              <a:gd name="adj" fmla="val 6122"/>
            </a:avLst>
          </a:prstGeom>
          <a:solidFill>
            <a:srgbClr val="3B8737"/>
          </a:solidFill>
          <a:ln>
            <a:noFill/>
          </a:ln>
        </p:spPr>
        <p:txBody>
          <a:bodyPr spcFirstLastPara="1" wrap="square" lIns="91433" tIns="45700" rIns="91433" bIns="45700" anchor="ctr" anchorCtr="0">
            <a:noAutofit/>
          </a:bodyPr>
          <a:lstStyle/>
          <a:p>
            <a:pPr algn="ctr"/>
            <a:r>
              <a:rPr lang="ru" sz="2400">
                <a:solidFill>
                  <a:srgbClr val="046552"/>
                </a:solidFill>
              </a:rPr>
              <a:t>3</a:t>
            </a:r>
            <a:endParaRPr sz="32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477" name="Google Shape;47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34240" y="3225288"/>
            <a:ext cx="2552967" cy="1603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8" name="Google Shape;478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03439" y="1448062"/>
            <a:ext cx="2614067" cy="4721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9" name="Google Shape;479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7073" y="5040941"/>
            <a:ext cx="3084267" cy="901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80" name="Google Shape;480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69872" y="1882321"/>
            <a:ext cx="2124500" cy="58586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1" name="Google Shape;481;p5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669873" y="2468190"/>
            <a:ext cx="2023767" cy="5453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Скругленный прямоугольник 22"/>
          <p:cNvSpPr/>
          <p:nvPr/>
        </p:nvSpPr>
        <p:spPr>
          <a:xfrm>
            <a:off x="0" y="-5253"/>
            <a:ext cx="12192000" cy="896272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Google Shape;390;p45"/>
          <p:cNvSpPr txBox="1"/>
          <p:nvPr/>
        </p:nvSpPr>
        <p:spPr>
          <a:xfrm>
            <a:off x="749600" y="163932"/>
            <a:ext cx="10692800" cy="4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21900" bIns="60933" anchor="t" anchorCtr="0">
            <a:noAutofit/>
          </a:bodyPr>
          <a:lstStyle/>
          <a:p>
            <a:r>
              <a:rPr lang="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Образование22</a:t>
            </a:r>
            <a:endParaRPr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22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67ACFF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Google Shape;417;p48"/>
          <p:cNvSpPr txBox="1">
            <a:spLocks/>
          </p:cNvSpPr>
          <p:nvPr/>
        </p:nvSpPr>
        <p:spPr>
          <a:xfrm>
            <a:off x="3304247" y="2823458"/>
            <a:ext cx="5583505" cy="85725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  <a:buClr>
                <a:srgbClr val="6E2481"/>
              </a:buClr>
              <a:buSzPts val="2800"/>
              <a:buFont typeface="Arial"/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Google Shape;228;p34"/>
          <p:cNvSpPr/>
          <p:nvPr/>
        </p:nvSpPr>
        <p:spPr>
          <a:xfrm>
            <a:off x="4535699" y="5706469"/>
            <a:ext cx="3120600" cy="9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www.</a:t>
            </a:r>
            <a:r>
              <a:rPr lang="ru" sz="1000" dirty="0">
                <a:solidFill>
                  <a:srgbClr val="002060"/>
                </a:solidFill>
              </a:rPr>
              <a:t>akiac</a:t>
            </a: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.ru | @</a:t>
            </a:r>
            <a:r>
              <a:rPr lang="ru" sz="1000" dirty="0">
                <a:solidFill>
                  <a:srgbClr val="002060"/>
                </a:solidFill>
              </a:rPr>
              <a:t>npo22ak  | @aictioko</a:t>
            </a:r>
            <a:endParaRPr sz="10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222"/>
              </a:spcBef>
              <a:spcAft>
                <a:spcPts val="0"/>
              </a:spcAft>
              <a:buNone/>
            </a:pP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+7 (</a:t>
            </a:r>
            <a:r>
              <a:rPr lang="ru" sz="1000" dirty="0">
                <a:solidFill>
                  <a:srgbClr val="002060"/>
                </a:solidFill>
              </a:rPr>
              <a:t>3852</a:t>
            </a: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ru" sz="1000" dirty="0">
                <a:solidFill>
                  <a:srgbClr val="002060"/>
                </a:solidFill>
              </a:rPr>
              <a:t>20-64-00</a:t>
            </a: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000" dirty="0">
              <a:solidFill>
                <a:srgbClr val="002060"/>
              </a:solidFill>
            </a:endParaRPr>
          </a:p>
          <a:p>
            <a:pPr marL="0" marR="0" lvl="0" indent="0" algn="ctr" rtl="0">
              <a:spcBef>
                <a:spcPts val="222"/>
              </a:spcBef>
              <a:spcAft>
                <a:spcPts val="0"/>
              </a:spcAft>
              <a:buNone/>
            </a:pP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г. </a:t>
            </a:r>
            <a:r>
              <a:rPr lang="ru" sz="1000" dirty="0">
                <a:solidFill>
                  <a:srgbClr val="002060"/>
                </a:solidFill>
              </a:rPr>
              <a:t>Барнаул</a:t>
            </a:r>
            <a:r>
              <a:rPr lang="ru" sz="1000" b="0" i="0" u="none" strike="noStrike" cap="none" dirty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, Партизанская ул., д. 1</a:t>
            </a:r>
            <a:r>
              <a:rPr lang="ru" sz="1000" dirty="0">
                <a:solidFill>
                  <a:srgbClr val="002060"/>
                </a:solidFill>
              </a:rPr>
              <a:t>95</a:t>
            </a:r>
            <a:endParaRPr sz="1000" b="0" i="0" u="none" strike="noStrike" cap="none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0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ru" sz="1000" b="0" i="0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0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30;p25"/>
          <p:cNvSpPr txBox="1"/>
          <p:nvPr/>
        </p:nvSpPr>
        <p:spPr>
          <a:xfrm>
            <a:off x="757588" y="5319710"/>
            <a:ext cx="10676821" cy="386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КАУО </a:t>
            </a:r>
            <a:r>
              <a:rPr lang="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“Алтайский институт цифровых технологий и оценки качества образования”</a:t>
            </a:r>
            <a:endParaRPr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01415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218</Words>
  <Application>Microsoft Office PowerPoint</Application>
  <PresentationFormat>Широкоэкранный</PresentationFormat>
  <Paragraphs>76</Paragraphs>
  <Slides>9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Palatino Linotype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Мобильное приложение “Образование22”</dc:title>
  <dc:creator>Попова Наталья Викторовна</dc:creator>
  <cp:lastModifiedBy>Попова Наталья Викторовна</cp:lastModifiedBy>
  <cp:revision>20</cp:revision>
  <dcterms:created xsi:type="dcterms:W3CDTF">2020-08-04T03:33:13Z</dcterms:created>
  <dcterms:modified xsi:type="dcterms:W3CDTF">2020-08-04T05:14:47Z</dcterms:modified>
</cp:coreProperties>
</file>